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60" r:id="rId3"/>
    <p:sldId id="258" r:id="rId4"/>
    <p:sldId id="259" r:id="rId5"/>
    <p:sldId id="263" r:id="rId6"/>
    <p:sldId id="261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7/7/2020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1600200"/>
            <a:ext cx="9071240" cy="3817620"/>
          </a:xfrm>
        </p:spPr>
        <p:txBody>
          <a:bodyPr/>
          <a:lstStyle/>
          <a:p>
            <a:r>
              <a:rPr lang="en-US" sz="4800" b="1" cap="none" spc="0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ANALYSIS OF AMAZON CELL </a:t>
            </a:r>
            <a:br>
              <a:rPr lang="en-US" sz="4800" b="1" cap="none" spc="0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4800" b="1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PHONE REVIEWS</a:t>
            </a:r>
            <a:r>
              <a:rPr lang="en-US" sz="4800" b="1" cap="none" spc="0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/>
            </a:r>
            <a:br>
              <a:rPr lang="en-US" sz="4800" b="1" cap="none" spc="0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</a:br>
            <a:endParaRPr lang="en-IN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3853544"/>
            <a:ext cx="9070848" cy="1285720"/>
          </a:xfrm>
        </p:spPr>
        <p:txBody>
          <a:bodyPr>
            <a:normAutofit/>
          </a:bodyPr>
          <a:lstStyle/>
          <a:p>
            <a:pPr algn="l"/>
            <a:r>
              <a:rPr lang="en-US" b="1" i="1" dirty="0" smtClean="0">
                <a:ln/>
                <a:solidFill>
                  <a:srgbClr val="730964"/>
                </a:solidFill>
                <a:latin typeface="Goudy Old Style" panose="02020502050305020303" pitchFamily="18" charset="0"/>
              </a:rPr>
              <a:t>       </a:t>
            </a:r>
            <a:endParaRPr lang="en-US" b="1" i="1" spc="0" dirty="0">
              <a:ln/>
              <a:solidFill>
                <a:srgbClr val="730964"/>
              </a:solidFill>
              <a:latin typeface="Goudy Old Style" panose="0202050205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83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14845"/>
            <a:ext cx="9601200" cy="444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7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27909"/>
            <a:ext cx="9666514" cy="442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4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67097"/>
            <a:ext cx="9679576" cy="432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3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22" y="1227908"/>
            <a:ext cx="3971109" cy="44152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331" y="1227907"/>
            <a:ext cx="5634449" cy="44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0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3" y="1240971"/>
            <a:ext cx="9666515" cy="433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781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dia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62202" y="196948"/>
            <a:ext cx="12454202" cy="632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9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094308"/>
            <a:ext cx="5956663" cy="292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6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372" y="1240971"/>
            <a:ext cx="9609114" cy="441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" y="239151"/>
            <a:ext cx="6244028" cy="6414867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7" y="239151"/>
            <a:ext cx="5694754" cy="6513341"/>
          </a:xfrm>
        </p:spPr>
      </p:pic>
    </p:spTree>
    <p:extLst>
      <p:ext uri="{BB962C8B-B14F-4D97-AF65-F5344CB8AC3E}">
        <p14:creationId xmlns:p14="http://schemas.microsoft.com/office/powerpoint/2010/main" val="26949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6" y="1254033"/>
            <a:ext cx="9575074" cy="44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2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71240" cy="678063"/>
          </a:xfrm>
        </p:spPr>
        <p:txBody>
          <a:bodyPr/>
          <a:lstStyle/>
          <a:p>
            <a:endParaRPr lang="en-IN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2860766"/>
            <a:ext cx="9070848" cy="2278497"/>
          </a:xfrm>
        </p:spPr>
        <p:txBody>
          <a:bodyPr>
            <a:normAutofit fontScale="85000" lnSpcReduction="20000"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IMPORT LIBRARIES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READ DATASET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IMPORT AND DOWNLOAD PACKAGES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REMOVE REGULAR EXPRESSION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CONVERT TEXT TO LOWER CASE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SPLIT TEXT INTO LIST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STEM THE WORDS REMOVE STOPWORDS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TOKENIZE THE WORDS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SPLIT THE DATA TO X &amp; Y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APPLY ANN STEPS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PREDICT MODEL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Bradley Hand ITC" panose="03070402050302030203" pitchFamily="66" charset="0"/>
              </a:rPr>
              <a:t>SAVE THE MODEL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IN" b="1" dirty="0"/>
          </a:p>
        </p:txBody>
      </p:sp>
      <p:sp>
        <p:nvSpPr>
          <p:cNvPr id="4" name="Rectangle 3"/>
          <p:cNvSpPr/>
          <p:nvPr/>
        </p:nvSpPr>
        <p:spPr>
          <a:xfrm>
            <a:off x="2239461" y="1937436"/>
            <a:ext cx="82878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rgbClr val="002060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Bradley Hand ITC" panose="03070402050302030203" pitchFamily="66" charset="0"/>
              </a:rPr>
              <a:t>STEPS INVOLVED IN NLP</a:t>
            </a:r>
            <a:endParaRPr lang="en-US" sz="5400" b="0" cap="none" spc="0" dirty="0">
              <a:ln w="0"/>
              <a:solidFill>
                <a:srgbClr val="002060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32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54033"/>
            <a:ext cx="9601200" cy="440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4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54035"/>
            <a:ext cx="4650377" cy="4402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966" y="1254035"/>
            <a:ext cx="5307876" cy="440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1719</TotalTime>
  <Words>52</Words>
  <Application>Microsoft Office PowerPoint</Application>
  <PresentationFormat>Widescreen</PresentationFormat>
  <Paragraphs>15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Bradley Hand ITC</vt:lpstr>
      <vt:lpstr>Century Gothic</vt:lpstr>
      <vt:lpstr>Garamond</vt:lpstr>
      <vt:lpstr>Goudy Old Style</vt:lpstr>
      <vt:lpstr>Wingdings</vt:lpstr>
      <vt:lpstr>Savon</vt:lpstr>
      <vt:lpstr>ANALYSIS OF AMAZON CELL  PHONE REVIEWS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AMAZON CELL  PHONE REVIEWS</dc:title>
  <dc:creator>Anantha Priya</dc:creator>
  <cp:lastModifiedBy>Anantha Priya</cp:lastModifiedBy>
  <cp:revision>15</cp:revision>
  <dcterms:created xsi:type="dcterms:W3CDTF">2020-07-07T05:32:50Z</dcterms:created>
  <dcterms:modified xsi:type="dcterms:W3CDTF">2020-07-08T10:11:53Z</dcterms:modified>
</cp:coreProperties>
</file>

<file path=docProps/thumbnail.jpeg>
</file>